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218AC-5B4E-44D6-B3A8-F1C867BE098E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B547-5CB2-4C3E-98E3-23883193E6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218AC-5B4E-44D6-B3A8-F1C867BE098E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B547-5CB2-4C3E-98E3-23883193E61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218AC-5B4E-44D6-B3A8-F1C867BE098E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B547-5CB2-4C3E-98E3-23883193E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218AC-5B4E-44D6-B3A8-F1C867BE098E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B547-5CB2-4C3E-98E3-23883193E61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218AC-5B4E-44D6-B3A8-F1C867BE098E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B547-5CB2-4C3E-98E3-23883193E6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218AC-5B4E-44D6-B3A8-F1C867BE098E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B547-5CB2-4C3E-98E3-23883193E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218AC-5B4E-44D6-B3A8-F1C867BE098E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B547-5CB2-4C3E-98E3-23883193E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218AC-5B4E-44D6-B3A8-F1C867BE098E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B547-5CB2-4C3E-98E3-23883193E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218AC-5B4E-44D6-B3A8-F1C867BE098E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B547-5CB2-4C3E-98E3-23883193E6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218AC-5B4E-44D6-B3A8-F1C867BE098E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B547-5CB2-4C3E-98E3-23883193E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218AC-5B4E-44D6-B3A8-F1C867BE098E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0B547-5CB2-4C3E-98E3-23883193E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CA218AC-5B4E-44D6-B3A8-F1C867BE098E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EE0B547-5CB2-4C3E-98E3-23883193E61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9801" y="1899856"/>
            <a:ext cx="838366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ДӘРІС 4.</a:t>
            </a:r>
            <a:b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Карта </a:t>
            </a:r>
            <a:r>
              <a:rPr lang="ru-RU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қабаттарын</a:t>
            </a: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басқару</a:t>
            </a: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1655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332656"/>
            <a:ext cx="7669404" cy="5110315"/>
          </a:xfrm>
        </p:spPr>
        <p:txBody>
          <a:bodyPr/>
          <a:lstStyle/>
          <a:p>
            <a:pPr algn="just"/>
            <a:r>
              <a:rPr lang="ru-RU" dirty="0" smtClean="0"/>
              <a:t>	Карта </a:t>
            </a:r>
            <a:r>
              <a:rPr lang="ru-RU" dirty="0" err="1"/>
              <a:t>қабаттарын</a:t>
            </a:r>
            <a:r>
              <a:rPr lang="ru-RU" dirty="0"/>
              <a:t> 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 smtClean="0"/>
              <a:t>үшін</a:t>
            </a:r>
            <a:r>
              <a:rPr lang="ru-RU" dirty="0" smtClean="0"/>
              <a:t> </a:t>
            </a:r>
            <a:r>
              <a:rPr lang="ru-RU" dirty="0" err="1"/>
              <a:t>тышқанның</a:t>
            </a:r>
            <a:r>
              <a:rPr lang="ru-RU" dirty="0"/>
              <a:t> </a:t>
            </a:r>
            <a:r>
              <a:rPr lang="ru-RU" dirty="0" err="1"/>
              <a:t>оң</a:t>
            </a:r>
            <a:r>
              <a:rPr lang="ru-RU" dirty="0"/>
              <a:t> </a:t>
            </a:r>
            <a:r>
              <a:rPr lang="ru-RU" dirty="0" err="1"/>
              <a:t>жақ</a:t>
            </a:r>
            <a:r>
              <a:rPr lang="ru-RU" dirty="0"/>
              <a:t> </a:t>
            </a:r>
            <a:r>
              <a:rPr lang="ru-RU" dirty="0" err="1"/>
              <a:t>батырмасымен</a:t>
            </a:r>
            <a:r>
              <a:rPr lang="ru-RU" dirty="0"/>
              <a:t> </a:t>
            </a:r>
            <a:r>
              <a:rPr lang="ru-RU" dirty="0" err="1" smtClean="0"/>
              <a:t>монитордың</a:t>
            </a:r>
            <a:r>
              <a:rPr lang="ru-RU" dirty="0" smtClean="0"/>
              <a:t> </a:t>
            </a:r>
            <a:r>
              <a:rPr lang="ru-RU" dirty="0" err="1" smtClean="0"/>
              <a:t>ортасына</a:t>
            </a:r>
            <a:r>
              <a:rPr lang="ru-RU" dirty="0" smtClean="0"/>
              <a:t> </a:t>
            </a:r>
            <a:r>
              <a:rPr lang="ru-RU" dirty="0" err="1" smtClean="0"/>
              <a:t>шерту</a:t>
            </a:r>
            <a:r>
              <a:rPr lang="ru-RU" dirty="0" smtClean="0"/>
              <a:t> </a:t>
            </a:r>
            <a:r>
              <a:rPr lang="ru-RU" dirty="0" err="1" smtClean="0"/>
              <a:t>қажет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4509095" cy="4878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940152" y="2060848"/>
            <a:ext cx="25476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менюден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слоями»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таңдаңыз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000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Показать/Скрыть слой. 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монитордан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/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/;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слой изменяемым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өзгермелі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сызуға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өңдеуге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/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қарандаш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қалам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/;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слой видимым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көрінетін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жасайды,бірақ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өзгермелі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жасай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алмайды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/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жұлдызша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/;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к объектам слоя подписи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Нысандарға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Егерде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жазулар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атрибутивтік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қорында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сақталса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нысандарға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жазбалар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/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бирка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/.</a:t>
            </a:r>
          </a:p>
        </p:txBody>
      </p:sp>
    </p:spTree>
    <p:extLst>
      <p:ext uri="{BB962C8B-B14F-4D97-AF65-F5344CB8AC3E}">
        <p14:creationId xmlns:p14="http://schemas.microsoft.com/office/powerpoint/2010/main" val="4224946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08" y="404664"/>
            <a:ext cx="8714453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310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179" y="332656"/>
            <a:ext cx="913082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ВЕКТОРЛАУ</a:t>
            </a:r>
          </a:p>
          <a:p>
            <a:pPr algn="ctr"/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Аймақтың</a:t>
            </a:r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стилін</a:t>
            </a:r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таңдау</a:t>
            </a:r>
            <a:endParaRPr lang="ru-RU" sz="32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1700808"/>
            <a:ext cx="77768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kk-KZ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ілген аймақтың стилін өзгерту үшін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тышканның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endParaRPr lang="ru-RU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кнопкасымен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«СТИЛЬ РЕГИОНА» 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терезесін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ашамыз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операциялардың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таңдаймыз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Аймақтың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мөлдірлі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тісі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штриховкасын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Шекараның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Шекараның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қалыңдығын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Таңдап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болғаннан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«ОК»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басыңыз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8266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801526" cy="580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092" y="404664"/>
            <a:ext cx="3633325" cy="2513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3027993"/>
            <a:ext cx="3600400" cy="317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509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35292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Векторлау</a:t>
            </a:r>
            <a:r>
              <a:rPr lang="ru-RU" sz="2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масштабы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дəлдікпен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векторлау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растрды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15-20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шынайы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масштабына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ұлғайту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масштабы 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см – 5 км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растр 1 см – 0.2–0.4 км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ір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нысанның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түйінін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нысанның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түйініне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лдікпен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түйістіретін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байланыстыратын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функцияны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снэппинг</a:t>
            </a:r>
            <a:r>
              <a:rPr lang="ru-RU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Бүл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енгізілген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нысандардың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лдігіне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функцияны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ағылшынша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S»,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экранның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SNEP»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бағдаршаны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түйінге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тақасақ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пунктирлік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крест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2226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90364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Автотрассировка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Цифрланған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векторланған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полилиния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полигондарды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векторлеу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жылдамдататын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функцияны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автотрассировка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функцияны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батырмасына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снэппинг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шақырамыз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бағдаршаны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полигон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полилиния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шекарасындағы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түйінге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«Shift»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Ctrl»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батырмасын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тұрып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бағдаршаны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нүктесіне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келсек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сызылған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жанып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үлкейту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кішірейту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пиктораммаларын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пиктограммаға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бассақ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суреттегі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терезенің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картаның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терезенің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дəл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9625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96952"/>
            <a:ext cx="7636412" cy="3396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04664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үлкейту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кішірейту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пиктораммаларын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пиктограммаға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бассақ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суреттегі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терезенің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центрін,картаның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терезенің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дəл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096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1369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Түйіндерге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түйіндерді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қосу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түйіндерге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пиктограммаға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басыңыз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Түйін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қосқыңыз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пиктограмманы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түйінді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қосыңыз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.(  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 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пиктограмманы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басқанда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507" y="1608722"/>
            <a:ext cx="420637" cy="389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905" y="2046479"/>
            <a:ext cx="391666" cy="376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917" y="2423081"/>
            <a:ext cx="410716" cy="38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515092"/>
            <a:ext cx="432048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462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400" b="1" i="1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Нысандарға</a:t>
            </a:r>
            <a:r>
              <a:rPr lang="ru-RU" sz="24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жасалатын</a:t>
            </a:r>
            <a:r>
              <a:rPr lang="ru-RU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</a:t>
            </a:r>
            <a:endParaRPr lang="ru-RU" sz="2400" b="1" i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Нысанның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кетіру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тастау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орындаңыз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(5.6-сурет):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Өзгерілетін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нысанды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таңдаңыз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→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Өзгерілетін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нысанды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Өзгерілетін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нысанды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таңдаңыз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→ 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не 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процедурасын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Нысанды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кесу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(разрезать)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əдістермен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белгілеңіз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өзгеретін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нысанды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операциясын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орындаңыз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Өзгерілетін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таңдаңыз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Кесу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операрациясын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2138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76672"/>
            <a:ext cx="5112568" cy="594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64136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1665</TotalTime>
  <Words>107</Words>
  <Application>Microsoft Office PowerPoint</Application>
  <PresentationFormat>Экран (4:3)</PresentationFormat>
  <Paragraphs>39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14</cp:revision>
  <dcterms:created xsi:type="dcterms:W3CDTF">2016-02-11T07:30:50Z</dcterms:created>
  <dcterms:modified xsi:type="dcterms:W3CDTF">2016-02-16T14:46:15Z</dcterms:modified>
</cp:coreProperties>
</file>